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Noto Sans CJK KR Medium" panose="020B0600000101010101" charset="-127"/>
      <p:bold r:id="rId19"/>
    </p:embeddedFont>
    <p:embeddedFont>
      <p:font typeface="Pretendard Light" panose="020B0600000101010101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9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65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94100" y="3771900"/>
            <a:ext cx="11087100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0700" b="0" i="0" u="none" strike="noStrike" spc="-400">
                <a:solidFill>
                  <a:srgbClr val="333333"/>
                </a:solidFill>
                <a:ea typeface="Hallym Gothic Regular"/>
              </a:rPr>
              <a:t>책장</a:t>
            </a:r>
            <a:r>
              <a:rPr lang="en-US" sz="10700" b="0" i="0" u="none" strike="noStrike" spc="-400">
                <a:solidFill>
                  <a:srgbClr val="333333"/>
                </a:solidFill>
                <a:latin typeface="Hallym Gothic Regular"/>
              </a:rPr>
              <a:t> </a:t>
            </a:r>
            <a:r>
              <a:rPr lang="ko-KR" sz="10700" b="0" i="0" u="none" strike="noStrike" spc="-400">
                <a:solidFill>
                  <a:srgbClr val="333333"/>
                </a:solidFill>
                <a:ea typeface="Hallym Gothic Regular"/>
              </a:rPr>
              <a:t>정리</a:t>
            </a:r>
            <a:r>
              <a:rPr lang="en-US" sz="10700" b="0" i="0" u="none" strike="noStrike" spc="-400">
                <a:solidFill>
                  <a:srgbClr val="333333"/>
                </a:solidFill>
                <a:latin typeface="Hallym Gothic Regular"/>
              </a:rPr>
              <a:t> </a:t>
            </a:r>
            <a:r>
              <a:rPr lang="ko-KR" sz="10700" b="0" i="0" u="none" strike="noStrike" spc="-400">
                <a:solidFill>
                  <a:srgbClr val="333333"/>
                </a:solidFill>
                <a:ea typeface="Hallym Gothic Regular"/>
              </a:rPr>
              <a:t>웹</a:t>
            </a:r>
            <a:r>
              <a:rPr lang="en-US" sz="10700" b="0" i="0" u="none" strike="noStrike" spc="-400">
                <a:solidFill>
                  <a:srgbClr val="333333"/>
                </a:solidFill>
                <a:latin typeface="Hallym Gothic Regular"/>
              </a:rPr>
              <a:t> </a:t>
            </a:r>
            <a:r>
              <a:rPr lang="ko-KR" sz="10700" b="0" i="0" u="none" strike="noStrike" spc="-400">
                <a:solidFill>
                  <a:srgbClr val="333333"/>
                </a:solidFill>
                <a:ea typeface="Hallym Gothic Regular"/>
              </a:rPr>
              <a:t>앱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3060000">
            <a:off x="8839200" y="3213100"/>
            <a:ext cx="622300" cy="3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624300" y="584200"/>
            <a:ext cx="105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7000"/>
          </a:blip>
          <a:stretch>
            <a:fillRect/>
          </a:stretch>
        </p:blipFill>
        <p:spPr>
          <a:xfrm>
            <a:off x="5892800" y="7759700"/>
            <a:ext cx="6489700" cy="266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969000" y="7543800"/>
            <a:ext cx="6451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333333"/>
                </a:solidFill>
                <a:ea typeface="Hallym Gothic Regular"/>
              </a:rPr>
              <a:t>정윤우</a:t>
            </a:r>
            <a:r>
              <a:rPr lang="en-US" sz="2500" b="0" i="0" u="none" strike="noStrike">
                <a:solidFill>
                  <a:srgbClr val="333333"/>
                </a:solidFill>
                <a:latin typeface="Hallym Gothic Regular"/>
              </a:rPr>
              <a:t> </a:t>
            </a:r>
            <a:r>
              <a:rPr lang="ko-KR" sz="2500" b="0" i="0" u="none" strike="noStrike">
                <a:solidFill>
                  <a:srgbClr val="333333"/>
                </a:solidFill>
                <a:ea typeface="Hallym Gothic Regular"/>
              </a:rPr>
              <a:t>안형욱</a:t>
            </a:r>
            <a:r>
              <a:rPr lang="en-US" sz="2500" b="0" i="0" u="none" strike="noStrike">
                <a:solidFill>
                  <a:srgbClr val="333333"/>
                </a:solidFill>
                <a:latin typeface="Hallym Gothic Regular"/>
              </a:rPr>
              <a:t> </a:t>
            </a:r>
            <a:r>
              <a:rPr lang="ko-KR" sz="2500" b="0" i="0" u="none" strike="noStrike">
                <a:solidFill>
                  <a:srgbClr val="333333"/>
                </a:solidFill>
                <a:ea typeface="Hallym Gothic Regular"/>
              </a:rPr>
              <a:t>이국정</a:t>
            </a:r>
            <a:r>
              <a:rPr lang="en-US" sz="2500" b="0" i="0" u="none" strike="noStrike">
                <a:solidFill>
                  <a:srgbClr val="333333"/>
                </a:solidFill>
                <a:latin typeface="Hallym Gothic Regular"/>
              </a:rPr>
              <a:t> </a:t>
            </a:r>
            <a:r>
              <a:rPr lang="ko-KR" sz="2500" b="0" i="0" u="none" strike="noStrike">
                <a:solidFill>
                  <a:srgbClr val="333333"/>
                </a:solidFill>
                <a:ea typeface="Hallym Gothic Regular"/>
              </a:rPr>
              <a:t>이예은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20000" y="9486900"/>
            <a:ext cx="3048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33333"/>
                </a:solidFill>
                <a:latin typeface="Hallym Gothic Regular"/>
              </a:rPr>
              <a:t>2025-03-20 3</a:t>
            </a:r>
            <a:r>
              <a:rPr lang="ko-KR" sz="2000" b="0" i="0" u="none" strike="noStrike">
                <a:solidFill>
                  <a:srgbClr val="333333"/>
                </a:solidFill>
                <a:ea typeface="Hallym Gothic Regular"/>
              </a:rPr>
              <a:t>차</a:t>
            </a:r>
            <a:r>
              <a:rPr lang="en-US" sz="2000" b="0" i="0" u="none" strike="noStrike">
                <a:solidFill>
                  <a:srgbClr val="333333"/>
                </a:solidFill>
                <a:latin typeface="Hallym Gothic Regular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Hallym Gothic Regular"/>
              </a:rPr>
              <a:t>발표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655800" y="6680200"/>
            <a:ext cx="5029200" cy="2235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5400000">
            <a:off x="-1397000" y="1574800"/>
            <a:ext cx="5041900" cy="2235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954500" y="9575800"/>
            <a:ext cx="73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Hallym Gothic Regular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85000" y="8864600"/>
            <a:ext cx="4305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33333"/>
                </a:solidFill>
                <a:ea typeface="Hallym Gothic Regular"/>
              </a:rPr>
              <a:t>한국폴리텍대학</a:t>
            </a:r>
            <a:r>
              <a:rPr lang="en-US" sz="2000" b="0" i="0" u="none" strike="noStrike">
                <a:solidFill>
                  <a:srgbClr val="333333"/>
                </a:solidFill>
                <a:latin typeface="Hallym Gothic Regular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Hallym Gothic Regular"/>
              </a:rPr>
              <a:t>성남캠퍼스</a:t>
            </a:r>
            <a:r>
              <a:rPr lang="en-US" sz="2000" b="0" i="0" u="none" strike="noStrike">
                <a:solidFill>
                  <a:srgbClr val="333333"/>
                </a:solidFill>
                <a:latin typeface="Hallym Gothic Regular"/>
              </a:rPr>
              <a:t> AISW</a:t>
            </a:r>
            <a:r>
              <a:rPr lang="ko-KR" sz="2000" b="0" i="0" u="none" strike="noStrike">
                <a:solidFill>
                  <a:srgbClr val="333333"/>
                </a:solidFill>
                <a:ea typeface="Hallym Gothic Regular"/>
              </a:rPr>
              <a:t>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32200" y="5664200"/>
            <a:ext cx="110236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100" b="0" i="0" u="none" strike="noStrike" spc="-300">
                <a:solidFill>
                  <a:srgbClr val="333333"/>
                </a:solidFill>
                <a:latin typeface="Hallym Gothic Regular"/>
              </a:rPr>
              <a:t>AI Librarian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0" y="165100"/>
            <a:ext cx="18288000" cy="571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65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300" y="723900"/>
            <a:ext cx="546100" cy="50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" y="2565400"/>
            <a:ext cx="17348200" cy="6680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954500" y="9588500"/>
            <a:ext cx="73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Hallym Gothic Regular"/>
              </a:rPr>
              <a:t>10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624300" y="584200"/>
            <a:ext cx="105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65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892800" y="1485900"/>
            <a:ext cx="64897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600" b="0" i="0" u="none" strike="noStrike" spc="-300">
                <a:solidFill>
                  <a:srgbClr val="333333"/>
                </a:solidFill>
                <a:ea typeface="Hallym Gothic Bold"/>
              </a:rPr>
              <a:t>객체</a:t>
            </a:r>
            <a:r>
              <a:rPr lang="en-US" sz="6600" b="0" i="0" u="none" strike="noStrike" spc="-300">
                <a:solidFill>
                  <a:srgbClr val="333333"/>
                </a:solidFill>
                <a:latin typeface="Hallym Gothic Bold"/>
              </a:rPr>
              <a:t> </a:t>
            </a:r>
            <a:r>
              <a:rPr lang="ko-KR" sz="6600" b="0" i="0" u="none" strike="noStrike" spc="-300">
                <a:solidFill>
                  <a:srgbClr val="333333"/>
                </a:solidFill>
                <a:ea typeface="Hallym Gothic Bold"/>
              </a:rPr>
              <a:t>인식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276600"/>
            <a:ext cx="7721600" cy="584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9600" y="3276600"/>
            <a:ext cx="7683500" cy="584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300" y="723900"/>
            <a:ext cx="546100" cy="508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310100" y="9550400"/>
            <a:ext cx="381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Hallym Gothic Regular"/>
              </a:rPr>
              <a:t>11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24300" y="584200"/>
            <a:ext cx="105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54500" y="2717800"/>
            <a:ext cx="16002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Noto Sans CJK KR Medium"/>
              </a:rPr>
              <a:t>YOLOv5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85700" y="2717800"/>
            <a:ext cx="16002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Noto Sans CJK KR Medium"/>
              </a:rPr>
              <a:t>YOLOv5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1200" y="3073400"/>
            <a:ext cx="2844800" cy="6172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65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892800" y="1485900"/>
            <a:ext cx="64897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600" b="0" i="0" u="none" strike="noStrike" spc="-300">
                <a:solidFill>
                  <a:srgbClr val="333333"/>
                </a:solidFill>
                <a:ea typeface="Hallym Gothic Bold"/>
              </a:rPr>
              <a:t>텍스트</a:t>
            </a:r>
            <a:r>
              <a:rPr lang="en-US" sz="6600" b="0" i="0" u="none" strike="noStrike" spc="-300">
                <a:solidFill>
                  <a:srgbClr val="333333"/>
                </a:solidFill>
                <a:latin typeface="Hallym Gothic Bold"/>
              </a:rPr>
              <a:t> </a:t>
            </a:r>
            <a:r>
              <a:rPr lang="ko-KR" sz="6600" b="0" i="0" u="none" strike="noStrike" spc="-300">
                <a:solidFill>
                  <a:srgbClr val="333333"/>
                </a:solidFill>
                <a:ea typeface="Hallym Gothic Bold"/>
              </a:rPr>
              <a:t>인식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800" y="3073400"/>
            <a:ext cx="4711700" cy="617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0" y="3111500"/>
            <a:ext cx="1943100" cy="617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0400" y="3073400"/>
            <a:ext cx="6172200" cy="4800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7300" y="723900"/>
            <a:ext cx="546100" cy="508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954500" y="9575800"/>
            <a:ext cx="73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Hallym Gothic Regular"/>
              </a:rPr>
              <a:t>12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24300" y="584200"/>
            <a:ext cx="105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54500" y="2527300"/>
            <a:ext cx="28956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Noto Sans CJK KR Medium"/>
              </a:rPr>
              <a:t>OCR Tesseract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93600" y="2527300"/>
            <a:ext cx="28956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Noto Sans CJK KR Medium"/>
              </a:rPr>
              <a:t>OCR Tesseract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65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892800" y="1485900"/>
            <a:ext cx="64897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600" b="0" i="0" u="none" strike="noStrike" spc="-300">
                <a:solidFill>
                  <a:srgbClr val="333333"/>
                </a:solidFill>
                <a:ea typeface="Hallym Gothic Bold"/>
              </a:rPr>
              <a:t>텍스트</a:t>
            </a:r>
            <a:r>
              <a:rPr lang="en-US" sz="6600" b="0" i="0" u="none" strike="noStrike" spc="-300">
                <a:solidFill>
                  <a:srgbClr val="333333"/>
                </a:solidFill>
                <a:latin typeface="Hallym Gothic Bold"/>
              </a:rPr>
              <a:t> </a:t>
            </a:r>
            <a:r>
              <a:rPr lang="ko-KR" sz="6600" b="0" i="0" u="none" strike="noStrike" spc="-300">
                <a:solidFill>
                  <a:srgbClr val="333333"/>
                </a:solidFill>
                <a:ea typeface="Hallym Gothic Bold"/>
              </a:rPr>
              <a:t>인식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300" y="723900"/>
            <a:ext cx="546100" cy="50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3429000"/>
            <a:ext cx="5537200" cy="514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7100" y="3429000"/>
            <a:ext cx="6210300" cy="3187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87100" y="6794500"/>
            <a:ext cx="6248400" cy="2108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0" y="3429000"/>
            <a:ext cx="4394200" cy="5143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954500" y="9575800"/>
            <a:ext cx="73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Hallym Gothic Regular"/>
              </a:rPr>
              <a:t>13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24300" y="584200"/>
            <a:ext cx="105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59200" y="2717800"/>
            <a:ext cx="28956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Noto Sans CJK KR Medium"/>
              </a:rPr>
              <a:t>OCR Tesseract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90500" y="2717800"/>
            <a:ext cx="27559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Noto Sans CJK KR Medium"/>
              </a:rPr>
              <a:t>OCR EasyOCR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65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892800" y="1485900"/>
            <a:ext cx="64897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600" b="0" i="0" u="none" strike="noStrike" spc="-300">
                <a:solidFill>
                  <a:srgbClr val="333333"/>
                </a:solidFill>
                <a:ea typeface="Hallym Gothic Bold"/>
              </a:rPr>
              <a:t>텍스트</a:t>
            </a:r>
            <a:r>
              <a:rPr lang="en-US" sz="6600" b="0" i="0" u="none" strike="noStrike" spc="-300">
                <a:solidFill>
                  <a:srgbClr val="333333"/>
                </a:solidFill>
                <a:latin typeface="Hallym Gothic Bold"/>
              </a:rPr>
              <a:t> </a:t>
            </a:r>
            <a:r>
              <a:rPr lang="ko-KR" sz="6600" b="0" i="0" u="none" strike="noStrike" spc="-300">
                <a:solidFill>
                  <a:srgbClr val="333333"/>
                </a:solidFill>
                <a:ea typeface="Hallym Gothic Bold"/>
              </a:rPr>
              <a:t>인식</a:t>
            </a:r>
            <a:r>
              <a:rPr lang="en-US" sz="6600" b="0" i="0" u="none" strike="noStrike" spc="-300">
                <a:solidFill>
                  <a:srgbClr val="333333"/>
                </a:solidFill>
                <a:latin typeface="Hallym Gothic Bold"/>
              </a:rPr>
              <a:t>(API)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594100"/>
            <a:ext cx="3911600" cy="528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900" y="3594100"/>
            <a:ext cx="3416300" cy="528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3594100"/>
            <a:ext cx="4965700" cy="5257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61900" y="3594100"/>
            <a:ext cx="5029200" cy="528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7300" y="723900"/>
            <a:ext cx="546100" cy="508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954500" y="9575800"/>
            <a:ext cx="73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Hallym Gothic Regular"/>
              </a:rPr>
              <a:t>14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24300" y="584200"/>
            <a:ext cx="105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70200" y="2717800"/>
            <a:ext cx="28448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dirty="0">
                <a:solidFill>
                  <a:srgbClr val="000000"/>
                </a:solidFill>
                <a:latin typeface="Noto Sans CJK KR Medium"/>
              </a:rPr>
              <a:t>OCR Space API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582400" y="2717800"/>
            <a:ext cx="28448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CJK KR Medium"/>
              </a:rPr>
              <a:t>OCR Space API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65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892800" y="1485900"/>
            <a:ext cx="64897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600" b="0" i="0" u="none" strike="noStrike" spc="-300">
                <a:solidFill>
                  <a:srgbClr val="333333"/>
                </a:solidFill>
                <a:ea typeface="Hallym Gothic Bold"/>
              </a:rPr>
              <a:t>일정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" y="3302000"/>
            <a:ext cx="17919700" cy="444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300" y="723900"/>
            <a:ext cx="546100" cy="508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954500" y="9575800"/>
            <a:ext cx="73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Hallym Gothic Regular"/>
              </a:rPr>
              <a:t>15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624300" y="584200"/>
            <a:ext cx="105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65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94100" y="3771900"/>
            <a:ext cx="11087100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700" b="0" i="0" u="none" strike="noStrike" spc="-400">
                <a:solidFill>
                  <a:srgbClr val="333333"/>
                </a:solidFill>
                <a:latin typeface="Hallym Gothic Regular"/>
              </a:rPr>
              <a:t>Q&amp;A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3060000">
            <a:off x="8839200" y="3213100"/>
            <a:ext cx="6223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655800" y="6680200"/>
            <a:ext cx="5029200" cy="223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5400000">
            <a:off x="-1397000" y="1574800"/>
            <a:ext cx="5041900" cy="2235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954500" y="9575800"/>
            <a:ext cx="73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Hallym Gothic Regular"/>
              </a:rPr>
              <a:t>16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24300" y="584200"/>
            <a:ext cx="105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65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94100" y="3771900"/>
            <a:ext cx="11087100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0700" b="0" i="0" u="none" strike="noStrike" spc="-400">
                <a:solidFill>
                  <a:srgbClr val="333333"/>
                </a:solidFill>
                <a:ea typeface="Hallym Gothic Regular"/>
              </a:rPr>
              <a:t>감사합니다</a:t>
            </a:r>
            <a:r>
              <a:rPr lang="en-US" sz="10700" b="0" i="0" u="none" strike="noStrike" spc="-400">
                <a:solidFill>
                  <a:srgbClr val="333333"/>
                </a:solidFill>
                <a:latin typeface="Hallym Gothic Regular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3060000">
            <a:off x="8839200" y="3213100"/>
            <a:ext cx="622300" cy="3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624300" y="584200"/>
            <a:ext cx="105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7000"/>
          </a:blip>
          <a:stretch>
            <a:fillRect/>
          </a:stretch>
        </p:blipFill>
        <p:spPr>
          <a:xfrm>
            <a:off x="5892800" y="7759700"/>
            <a:ext cx="6489700" cy="266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969000" y="7543800"/>
            <a:ext cx="6451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333333"/>
                </a:solidFill>
                <a:ea typeface="Hallym Gothic Regular"/>
              </a:rPr>
              <a:t>정윤우</a:t>
            </a:r>
            <a:r>
              <a:rPr lang="en-US" sz="2500" b="0" i="0" u="none" strike="noStrike">
                <a:solidFill>
                  <a:srgbClr val="333333"/>
                </a:solidFill>
                <a:latin typeface="Hallym Gothic Regular"/>
              </a:rPr>
              <a:t> </a:t>
            </a:r>
            <a:r>
              <a:rPr lang="ko-KR" sz="2500" b="0" i="0" u="none" strike="noStrike">
                <a:solidFill>
                  <a:srgbClr val="333333"/>
                </a:solidFill>
                <a:ea typeface="Hallym Gothic Regular"/>
              </a:rPr>
              <a:t>안형욱</a:t>
            </a:r>
            <a:r>
              <a:rPr lang="en-US" sz="2500" b="0" i="0" u="none" strike="noStrike">
                <a:solidFill>
                  <a:srgbClr val="333333"/>
                </a:solidFill>
                <a:latin typeface="Hallym Gothic Regular"/>
              </a:rPr>
              <a:t> </a:t>
            </a:r>
            <a:r>
              <a:rPr lang="ko-KR" sz="2500" b="0" i="0" u="none" strike="noStrike">
                <a:solidFill>
                  <a:srgbClr val="333333"/>
                </a:solidFill>
                <a:ea typeface="Hallym Gothic Regular"/>
              </a:rPr>
              <a:t>이국정</a:t>
            </a:r>
            <a:r>
              <a:rPr lang="en-US" sz="2500" b="0" i="0" u="none" strike="noStrike">
                <a:solidFill>
                  <a:srgbClr val="333333"/>
                </a:solidFill>
                <a:latin typeface="Hallym Gothic Regular"/>
              </a:rPr>
              <a:t> </a:t>
            </a:r>
            <a:r>
              <a:rPr lang="ko-KR" sz="2500" b="0" i="0" u="none" strike="noStrike">
                <a:solidFill>
                  <a:srgbClr val="333333"/>
                </a:solidFill>
                <a:ea typeface="Hallym Gothic Regular"/>
              </a:rPr>
              <a:t>이예은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20000" y="9486900"/>
            <a:ext cx="3048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33333"/>
                </a:solidFill>
                <a:latin typeface="Hallym Gothic Regular"/>
              </a:rPr>
              <a:t>2025-03-20 3</a:t>
            </a:r>
            <a:r>
              <a:rPr lang="ko-KR" sz="2000" b="0" i="0" u="none" strike="noStrike">
                <a:solidFill>
                  <a:srgbClr val="333333"/>
                </a:solidFill>
                <a:ea typeface="Hallym Gothic Regular"/>
              </a:rPr>
              <a:t>차</a:t>
            </a:r>
            <a:r>
              <a:rPr lang="en-US" sz="2000" b="0" i="0" u="none" strike="noStrike">
                <a:solidFill>
                  <a:srgbClr val="333333"/>
                </a:solidFill>
                <a:latin typeface="Hallym Gothic Regular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Hallym Gothic Regular"/>
              </a:rPr>
              <a:t>발표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655800" y="6680200"/>
            <a:ext cx="5029200" cy="2235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5400000">
            <a:off x="-1397000" y="1574800"/>
            <a:ext cx="5041900" cy="2235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954500" y="9575800"/>
            <a:ext cx="73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Hallym Gothic Regular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85000" y="8864600"/>
            <a:ext cx="4305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33333"/>
                </a:solidFill>
                <a:ea typeface="Hallym Gothic Regular"/>
              </a:rPr>
              <a:t>한국폴리텍대학</a:t>
            </a:r>
            <a:r>
              <a:rPr lang="en-US" sz="2000" b="0" i="0" u="none" strike="noStrike">
                <a:solidFill>
                  <a:srgbClr val="333333"/>
                </a:solidFill>
                <a:latin typeface="Hallym Gothic Regular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Hallym Gothic Regular"/>
              </a:rPr>
              <a:t>성남캠퍼스</a:t>
            </a:r>
            <a:r>
              <a:rPr lang="en-US" sz="2000" b="0" i="0" u="none" strike="noStrike">
                <a:solidFill>
                  <a:srgbClr val="333333"/>
                </a:solidFill>
                <a:latin typeface="Hallym Gothic Regular"/>
              </a:rPr>
              <a:t> AISW</a:t>
            </a:r>
            <a:r>
              <a:rPr lang="ko-KR" sz="2000" b="0" i="0" u="none" strike="noStrike">
                <a:solidFill>
                  <a:srgbClr val="333333"/>
                </a:solidFill>
                <a:ea typeface="Hallym Gothic Regular"/>
              </a:rPr>
              <a:t>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32200" y="5664200"/>
            <a:ext cx="110236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100" b="0" i="0" u="none" strike="noStrike" spc="-300">
                <a:solidFill>
                  <a:srgbClr val="333333"/>
                </a:solidFill>
                <a:latin typeface="Hallym Gothic Regular"/>
              </a:rPr>
              <a:t>AI Librarian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-1397000" y="1574800"/>
            <a:ext cx="5041900" cy="223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65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3060000">
            <a:off x="8928100" y="1016000"/>
            <a:ext cx="4318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413500" y="1485900"/>
            <a:ext cx="5448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600" b="0" i="0" u="none" strike="noStrike" spc="-300">
                <a:solidFill>
                  <a:srgbClr val="333333"/>
                </a:solidFill>
                <a:ea typeface="Hallym Gothic Bold"/>
              </a:rPr>
              <a:t>요구사항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655800" y="6680200"/>
            <a:ext cx="5029200" cy="2235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954500" y="9575800"/>
            <a:ext cx="73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Hallym Gothic Regular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24300" y="609600"/>
            <a:ext cx="105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1778000" y="4483100"/>
            <a:ext cx="546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90700" y="4508500"/>
            <a:ext cx="5080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 spc="-100">
                <a:solidFill>
                  <a:srgbClr val="333333"/>
                </a:solidFill>
                <a:latin typeface="Hallym Gothic Regular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54300" y="4470400"/>
            <a:ext cx="4241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333333"/>
                </a:solidFill>
                <a:ea typeface="Hallym Gothic Medium"/>
              </a:rPr>
              <a:t>주제</a:t>
            </a:r>
            <a:r>
              <a:rPr lang="en-US" sz="3000" b="0" i="0" u="none" strike="noStrike" spc="-1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000" b="0" i="0" u="none" strike="noStrike" spc="-100">
                <a:solidFill>
                  <a:srgbClr val="333333"/>
                </a:solidFill>
                <a:ea typeface="Hallym Gothic Medium"/>
              </a:rPr>
              <a:t>및</a:t>
            </a:r>
            <a:r>
              <a:rPr lang="en-US" sz="3000" b="0" i="0" u="none" strike="noStrike" spc="-1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000" b="0" i="0" u="none" strike="noStrike" spc="-100">
                <a:solidFill>
                  <a:srgbClr val="333333"/>
                </a:solidFill>
                <a:ea typeface="Hallym Gothic Medium"/>
              </a:rPr>
              <a:t>목표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1803400" y="6883400"/>
            <a:ext cx="546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816100" y="6908800"/>
            <a:ext cx="508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 spc="-100">
                <a:solidFill>
                  <a:srgbClr val="333333"/>
                </a:solidFill>
                <a:latin typeface="Hallym Gothic Regular"/>
              </a:rPr>
              <a:t>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92400" y="6870700"/>
            <a:ext cx="267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333333"/>
                </a:solidFill>
                <a:ea typeface="Hallym Gothic Medium"/>
              </a:rPr>
              <a:t>일정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1778000" y="5676900"/>
            <a:ext cx="546100" cy="546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790700" y="5702300"/>
            <a:ext cx="508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 spc="-100">
                <a:solidFill>
                  <a:srgbClr val="333333"/>
                </a:solidFill>
                <a:latin typeface="Hallym Gothic Regular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79700" y="5676900"/>
            <a:ext cx="4241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333333"/>
                </a:solidFill>
                <a:ea typeface="Hallym Gothic Medium"/>
              </a:rPr>
              <a:t>아키텍처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0" y="5702300"/>
            <a:ext cx="546100" cy="508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11595100" y="5689600"/>
            <a:ext cx="546100" cy="546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607800" y="5715000"/>
            <a:ext cx="508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 spc="-100">
                <a:solidFill>
                  <a:srgbClr val="333333"/>
                </a:solidFill>
                <a:latin typeface="Hallym Gothic Regular"/>
              </a:rPr>
              <a:t>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71400" y="5689600"/>
            <a:ext cx="4241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333333"/>
                </a:solidFill>
                <a:ea typeface="Hallym Gothic Medium"/>
              </a:rPr>
              <a:t>테스트</a:t>
            </a:r>
            <a:r>
              <a:rPr lang="en-US" sz="3000" b="0" i="0" u="none" strike="noStrike" spc="-1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000" b="0" i="0" u="none" strike="noStrike" spc="-100">
                <a:solidFill>
                  <a:srgbClr val="333333"/>
                </a:solidFill>
                <a:ea typeface="Hallym Gothic Medium"/>
              </a:rPr>
              <a:t>내용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11569700" y="4495800"/>
            <a:ext cx="546100" cy="546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1582400" y="4521200"/>
            <a:ext cx="508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 spc="-100">
                <a:solidFill>
                  <a:srgbClr val="333333"/>
                </a:solidFill>
                <a:latin typeface="Hallym Gothic Regular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46000" y="4495800"/>
            <a:ext cx="4241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333333"/>
                </a:solidFill>
                <a:ea typeface="Hallym Gothic Medium"/>
              </a:rPr>
              <a:t>주요기능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53200" y="4508500"/>
            <a:ext cx="5080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 spc="-100">
                <a:solidFill>
                  <a:srgbClr val="333333"/>
                </a:solidFill>
                <a:latin typeface="Hallym Gothic Regular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527800" y="5715000"/>
            <a:ext cx="508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 spc="-100">
                <a:solidFill>
                  <a:srgbClr val="333333"/>
                </a:solidFill>
                <a:latin typeface="Hallym Gothic Regular"/>
              </a:rPr>
              <a:t>5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6540500" y="4483100"/>
            <a:ext cx="546100" cy="5461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7404100" y="4470400"/>
            <a:ext cx="2870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333333"/>
                </a:solidFill>
                <a:ea typeface="Hallym Gothic Medium"/>
              </a:rPr>
              <a:t>사용자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6515100" y="5676900"/>
            <a:ext cx="546100" cy="546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7500" y="5702300"/>
            <a:ext cx="546100" cy="508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4400" y="6908800"/>
            <a:ext cx="546100" cy="508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1400" y="5702300"/>
            <a:ext cx="546100" cy="5080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7442200" y="5676900"/>
            <a:ext cx="2832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333333"/>
                </a:solidFill>
                <a:ea typeface="Hallym Gothic Medium"/>
              </a:rPr>
              <a:t>요구사항</a:t>
            </a:r>
            <a:r>
              <a:rPr lang="en-US" sz="3000" b="0" i="0" u="none" strike="noStrike" spc="-1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000" b="0" i="0" u="none" strike="noStrike" spc="-100">
                <a:solidFill>
                  <a:srgbClr val="333333"/>
                </a:solidFill>
                <a:ea typeface="Hallym Gothic Medium"/>
              </a:rPr>
              <a:t>명세서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65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3060000">
            <a:off x="8928100" y="1016000"/>
            <a:ext cx="4318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892800" y="1485900"/>
            <a:ext cx="64897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600" b="0" i="0" u="none" strike="noStrike" spc="-300">
                <a:solidFill>
                  <a:srgbClr val="333333"/>
                </a:solidFill>
                <a:ea typeface="Hallym Gothic Bold"/>
              </a:rPr>
              <a:t>주제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700000">
            <a:off x="1816100" y="4508500"/>
            <a:ext cx="3581400" cy="358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700000">
            <a:off x="5981700" y="6007100"/>
            <a:ext cx="558800" cy="558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93900" y="5956300"/>
            <a:ext cx="3136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 spc="-200">
                <a:solidFill>
                  <a:srgbClr val="333333"/>
                </a:solidFill>
                <a:ea typeface="Hallym Gothic Medium"/>
              </a:rPr>
              <a:t>책장</a:t>
            </a:r>
            <a:r>
              <a:rPr lang="en-US" sz="3500" b="0" i="0" u="none" strike="noStrike" spc="-2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500" b="0" i="0" u="none" strike="noStrike" spc="-200">
                <a:solidFill>
                  <a:srgbClr val="333333"/>
                </a:solidFill>
                <a:ea typeface="Hallym Gothic Medium"/>
              </a:rPr>
              <a:t>정리</a:t>
            </a:r>
            <a:r>
              <a:rPr lang="en-US" sz="3500" b="0" i="0" u="none" strike="noStrike" spc="-2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500" b="0" i="0" u="none" strike="noStrike" spc="-200">
                <a:solidFill>
                  <a:srgbClr val="333333"/>
                </a:solidFill>
                <a:ea typeface="Hallym Gothic Medium"/>
              </a:rPr>
              <a:t>시스템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954500" y="9575800"/>
            <a:ext cx="73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Hallym Gothic Regular"/>
              </a:rPr>
              <a:t>03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7900" y="5461000"/>
            <a:ext cx="9715500" cy="12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7454900" y="4241800"/>
            <a:ext cx="596900" cy="596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493000" y="4279900"/>
            <a:ext cx="54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>
                <a:solidFill>
                  <a:srgbClr val="FFFFFF"/>
                </a:solidFill>
                <a:latin typeface="Hallym Gothic Regular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32800" y="4305300"/>
            <a:ext cx="8623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사진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기반의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공간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정리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재고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파악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7467600" y="6057900"/>
            <a:ext cx="596900" cy="596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493000" y="6096000"/>
            <a:ext cx="546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>
                <a:solidFill>
                  <a:srgbClr val="FFFFFF"/>
                </a:solidFill>
                <a:latin typeface="Hallym Gothic Regular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32800" y="6121400"/>
            <a:ext cx="8890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AI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학습을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사용하여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책장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정리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배치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추천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624300" y="596900"/>
            <a:ext cx="105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65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3060000">
            <a:off x="8928100" y="1016000"/>
            <a:ext cx="4318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892800" y="1485900"/>
            <a:ext cx="64897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600" b="0" i="0" u="none" strike="noStrike" spc="-300">
                <a:solidFill>
                  <a:srgbClr val="333333"/>
                </a:solidFill>
                <a:ea typeface="Hallym Gothic Bold"/>
              </a:rPr>
              <a:t>목표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700000">
            <a:off x="1816100" y="4508500"/>
            <a:ext cx="3581400" cy="358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700000">
            <a:off x="5981700" y="6007100"/>
            <a:ext cx="558800" cy="558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93900" y="5956300"/>
            <a:ext cx="3136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 spc="-200">
                <a:solidFill>
                  <a:srgbClr val="333333"/>
                </a:solidFill>
                <a:ea typeface="Hallym Gothic Medium"/>
              </a:rPr>
              <a:t>책장</a:t>
            </a:r>
            <a:r>
              <a:rPr lang="en-US" sz="3500" b="0" i="0" u="none" strike="noStrike" spc="-2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500" b="0" i="0" u="none" strike="noStrike" spc="-200">
                <a:solidFill>
                  <a:srgbClr val="333333"/>
                </a:solidFill>
                <a:ea typeface="Hallym Gothic Medium"/>
              </a:rPr>
              <a:t>정리</a:t>
            </a:r>
            <a:r>
              <a:rPr lang="en-US" sz="3500" b="0" i="0" u="none" strike="noStrike" spc="-2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500" b="0" i="0" u="none" strike="noStrike" spc="-200">
                <a:solidFill>
                  <a:srgbClr val="333333"/>
                </a:solidFill>
                <a:ea typeface="Hallym Gothic Medium"/>
              </a:rPr>
              <a:t>시스템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954500" y="9575800"/>
            <a:ext cx="73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Hallym Gothic Regular"/>
              </a:rPr>
              <a:t>04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7900" y="5461000"/>
            <a:ext cx="97155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0" y="7239000"/>
            <a:ext cx="9715500" cy="12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7454900" y="4241800"/>
            <a:ext cx="596900" cy="596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493000" y="4279900"/>
            <a:ext cx="54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>
                <a:solidFill>
                  <a:srgbClr val="FFFFFF"/>
                </a:solidFill>
                <a:latin typeface="Hallym Gothic Regular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32800" y="4305300"/>
            <a:ext cx="8623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어지러진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책장을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정리할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수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있는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가이드를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제공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7467600" y="6057900"/>
            <a:ext cx="596900" cy="596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493000" y="6096000"/>
            <a:ext cx="546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>
                <a:solidFill>
                  <a:srgbClr val="FFFFFF"/>
                </a:solidFill>
                <a:latin typeface="Hallym Gothic Regular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32800" y="6121400"/>
            <a:ext cx="8890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사진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촬영을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통한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책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목록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추출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공간배치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분석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7480300" y="7810500"/>
            <a:ext cx="596900" cy="596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505700" y="7848600"/>
            <a:ext cx="546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>
                <a:solidFill>
                  <a:srgbClr val="FFFFFF"/>
                </a:solidFill>
                <a:latin typeface="Hallym Gothic Regular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45500" y="7874000"/>
            <a:ext cx="8890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책장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크기에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맞는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책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배치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(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색깔순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or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크기순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)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방안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추천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624300" y="609600"/>
            <a:ext cx="105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65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3060000">
            <a:off x="8928100" y="1016000"/>
            <a:ext cx="4318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892800" y="1485900"/>
            <a:ext cx="64897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600" b="0" i="0" u="none" strike="noStrike" spc="-300">
                <a:solidFill>
                  <a:srgbClr val="333333"/>
                </a:solidFill>
                <a:ea typeface="Hallym Gothic Bold"/>
              </a:rPr>
              <a:t>사용자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3708400"/>
            <a:ext cx="6565900" cy="5041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0" y="4406900"/>
            <a:ext cx="5880100" cy="4064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467600" y="3517900"/>
            <a:ext cx="3403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" y="5435600"/>
            <a:ext cx="406400" cy="12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700000">
            <a:off x="1181100" y="3429000"/>
            <a:ext cx="596900" cy="596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19200" y="3467100"/>
            <a:ext cx="54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>
                <a:solidFill>
                  <a:srgbClr val="FFFFFF"/>
                </a:solidFill>
                <a:latin typeface="Hallym Gothic Regular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7900" y="4495800"/>
            <a:ext cx="4241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 spc="-100">
                <a:solidFill>
                  <a:srgbClr val="333333"/>
                </a:solidFill>
                <a:ea typeface="Hallym Gothic Medium"/>
              </a:rPr>
              <a:t>책장을</a:t>
            </a:r>
            <a:r>
              <a:rPr lang="en-US" sz="3500" b="0" i="0" u="none" strike="noStrike" spc="-1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500" b="0" i="0" u="none" strike="noStrike" spc="-100">
                <a:solidFill>
                  <a:srgbClr val="333333"/>
                </a:solidFill>
                <a:ea typeface="Hallym Gothic Medium"/>
              </a:rPr>
              <a:t>가진</a:t>
            </a:r>
            <a:r>
              <a:rPr lang="en-US" sz="3500" b="0" i="0" u="none" strike="noStrike" spc="-1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500" b="0" i="0" u="none" strike="noStrike" spc="-100">
                <a:solidFill>
                  <a:srgbClr val="333333"/>
                </a:solidFill>
                <a:ea typeface="Hallym Gothic Medium"/>
              </a:rPr>
              <a:t>모든</a:t>
            </a:r>
            <a:r>
              <a:rPr lang="en-US" sz="3500" b="0" i="0" u="none" strike="noStrike" spc="-1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500" b="0" i="0" u="none" strike="noStrike" spc="-100">
                <a:solidFill>
                  <a:srgbClr val="333333"/>
                </a:solidFill>
                <a:ea typeface="Hallym Gothic Medium"/>
              </a:rPr>
              <a:t>사람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0" y="5461000"/>
            <a:ext cx="4064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alphaModFix amt="90000"/>
          </a:blip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3300" y="4546600"/>
            <a:ext cx="6134100" cy="39243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700000">
            <a:off x="13258800" y="3441700"/>
            <a:ext cx="596900" cy="596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3296900" y="3479800"/>
            <a:ext cx="54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>
                <a:solidFill>
                  <a:srgbClr val="FFFFFF"/>
                </a:solidFill>
                <a:latin typeface="Hallym Gothic Regular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01600" y="5918200"/>
            <a:ext cx="49276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78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333333"/>
                </a:solidFill>
                <a:ea typeface="Pretendard Light"/>
              </a:rPr>
              <a:t>책장의</a:t>
            </a:r>
            <a:r>
              <a:rPr lang="en-US" sz="20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Pretendard Light"/>
              </a:rPr>
              <a:t>자투리</a:t>
            </a:r>
            <a:r>
              <a:rPr lang="en-US" sz="20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Pretendard Light"/>
              </a:rPr>
              <a:t>공간을</a:t>
            </a:r>
            <a:r>
              <a:rPr lang="en-US" sz="20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Pretendard Light"/>
              </a:rPr>
              <a:t>합쳐서</a:t>
            </a:r>
            <a:r>
              <a:rPr lang="en-US" sz="20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Pretendard Light"/>
              </a:rPr>
              <a:t>한</a:t>
            </a:r>
            <a:r>
              <a:rPr lang="en-US" sz="20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Pretendard Light"/>
              </a:rPr>
              <a:t>칸을</a:t>
            </a:r>
            <a:r>
              <a:rPr lang="en-US" sz="20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Pretendard Light"/>
              </a:rPr>
              <a:t>만들어</a:t>
            </a:r>
            <a:r>
              <a:rPr lang="en-US" sz="20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Pretendard Light"/>
              </a:rPr>
              <a:t>낼</a:t>
            </a:r>
            <a:r>
              <a:rPr lang="en-US" sz="20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Pretendard Light"/>
              </a:rPr>
              <a:t>수</a:t>
            </a:r>
            <a:r>
              <a:rPr lang="en-US" sz="20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Pretendard Light"/>
              </a:rPr>
              <a:t>있지</a:t>
            </a:r>
            <a:r>
              <a:rPr lang="en-US" sz="20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Pretendard Light"/>
              </a:rPr>
              <a:t>않을까</a:t>
            </a:r>
            <a:r>
              <a:rPr lang="en-US" sz="2000" b="0" i="0" u="none" strike="noStrike">
                <a:solidFill>
                  <a:srgbClr val="333333"/>
                </a:solidFill>
                <a:latin typeface="Pretendard Light"/>
              </a:rPr>
              <a:t>? </a:t>
            </a:r>
          </a:p>
          <a:p>
            <a:pPr marL="342900" lvl="0" indent="-342900" algn="l">
              <a:lnSpc>
                <a:spcPct val="1078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333333"/>
                </a:solidFill>
                <a:ea typeface="Pretendard Light"/>
              </a:rPr>
              <a:t>정리할</a:t>
            </a:r>
            <a:r>
              <a:rPr lang="en-US" sz="20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Pretendard Light"/>
              </a:rPr>
              <a:t>엄두가</a:t>
            </a:r>
            <a:r>
              <a:rPr lang="en-US" sz="20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Pretendard Light"/>
              </a:rPr>
              <a:t>안나서</a:t>
            </a:r>
            <a:r>
              <a:rPr lang="en-US" sz="20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Pretendard Light"/>
              </a:rPr>
              <a:t>못하는</a:t>
            </a:r>
            <a:r>
              <a:rPr lang="en-US" sz="20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Pretendard Light"/>
              </a:rPr>
              <a:t>사람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055600" y="4495800"/>
            <a:ext cx="5219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 spc="-100">
                <a:solidFill>
                  <a:srgbClr val="333333"/>
                </a:solidFill>
                <a:ea typeface="Hallym Gothic Medium"/>
              </a:rPr>
              <a:t>책장</a:t>
            </a:r>
            <a:r>
              <a:rPr lang="en-US" sz="3500" b="0" i="0" u="none" strike="noStrike" spc="-1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500" b="0" i="0" u="none" strike="noStrike" spc="-100">
                <a:solidFill>
                  <a:srgbClr val="333333"/>
                </a:solidFill>
                <a:ea typeface="Hallym Gothic Medium"/>
              </a:rPr>
              <a:t>정리를</a:t>
            </a:r>
            <a:r>
              <a:rPr lang="en-US" sz="3500" b="0" i="0" u="none" strike="noStrike" spc="-1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500" b="0" i="0" u="none" strike="noStrike" spc="-100">
                <a:solidFill>
                  <a:srgbClr val="333333"/>
                </a:solidFill>
                <a:ea typeface="Hallym Gothic Medium"/>
              </a:rPr>
              <a:t>고민하는</a:t>
            </a:r>
            <a:r>
              <a:rPr lang="en-US" sz="3500" b="0" i="0" u="none" strike="noStrike" spc="-1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500" b="0" i="0" u="none" strike="noStrike" spc="-100">
                <a:solidFill>
                  <a:srgbClr val="333333"/>
                </a:solidFill>
                <a:ea typeface="Hallym Gothic Medium"/>
              </a:rPr>
              <a:t>사람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310100" y="9563100"/>
            <a:ext cx="381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Hallym Gothic Regular"/>
              </a:rPr>
              <a:t>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624300" y="584200"/>
            <a:ext cx="105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65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3060000">
            <a:off x="8928100" y="1016000"/>
            <a:ext cx="4318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892800" y="1485900"/>
            <a:ext cx="64897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600" b="0" i="0" u="none" strike="noStrike" spc="-300">
                <a:solidFill>
                  <a:srgbClr val="333333"/>
                </a:solidFill>
                <a:ea typeface="Hallym Gothic Bold"/>
              </a:rPr>
              <a:t>주요기능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700000">
            <a:off x="1816100" y="4508500"/>
            <a:ext cx="3581400" cy="358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700000">
            <a:off x="5981700" y="6007100"/>
            <a:ext cx="558800" cy="558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93900" y="5956300"/>
            <a:ext cx="3136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 spc="-200">
                <a:solidFill>
                  <a:srgbClr val="333333"/>
                </a:solidFill>
                <a:ea typeface="Hallym Gothic Medium"/>
              </a:rPr>
              <a:t>책장</a:t>
            </a:r>
            <a:r>
              <a:rPr lang="en-US" sz="3500" b="0" i="0" u="none" strike="noStrike" spc="-2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500" b="0" i="0" u="none" strike="noStrike" spc="-200">
                <a:solidFill>
                  <a:srgbClr val="333333"/>
                </a:solidFill>
                <a:ea typeface="Hallym Gothic Medium"/>
              </a:rPr>
              <a:t>정리</a:t>
            </a:r>
            <a:r>
              <a:rPr lang="en-US" sz="3500" b="0" i="0" u="none" strike="noStrike" spc="-2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500" b="0" i="0" u="none" strike="noStrike" spc="-200">
                <a:solidFill>
                  <a:srgbClr val="333333"/>
                </a:solidFill>
                <a:ea typeface="Hallym Gothic Medium"/>
              </a:rPr>
              <a:t>시스템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954500" y="9575800"/>
            <a:ext cx="73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Hallym Gothic Regular"/>
              </a:rPr>
              <a:t>06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6000" y="4826000"/>
            <a:ext cx="97155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0600" y="6261100"/>
            <a:ext cx="9715500" cy="12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7505700" y="3886200"/>
            <a:ext cx="596900" cy="596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531100" y="3924300"/>
            <a:ext cx="54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>
                <a:solidFill>
                  <a:srgbClr val="FFFFFF"/>
                </a:solidFill>
                <a:latin typeface="Hallym Gothic Regular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70900" y="3924300"/>
            <a:ext cx="853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책장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사진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촬영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책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인식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7493000" y="5245100"/>
            <a:ext cx="609600" cy="609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531100" y="5283200"/>
            <a:ext cx="54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>
                <a:solidFill>
                  <a:srgbClr val="FFFFFF"/>
                </a:solidFill>
                <a:latin typeface="Hallym Gothic Regular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70900" y="5308600"/>
            <a:ext cx="8953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책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제목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종류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추출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7505700" y="6718300"/>
            <a:ext cx="596900" cy="596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531100" y="6756400"/>
            <a:ext cx="546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>
                <a:solidFill>
                  <a:srgbClr val="FFFFFF"/>
                </a:solidFill>
                <a:latin typeface="Hallym Gothic Regular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70900" y="6781800"/>
            <a:ext cx="8890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책장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내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책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수량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파악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데이터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저장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3300" y="7696200"/>
            <a:ext cx="9715500" cy="12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6624300" y="584200"/>
            <a:ext cx="105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65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3060000">
            <a:off x="8928100" y="1016000"/>
            <a:ext cx="4318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892800" y="1485900"/>
            <a:ext cx="64897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600" b="0" i="0" u="none" strike="noStrike" spc="-300">
                <a:solidFill>
                  <a:srgbClr val="333333"/>
                </a:solidFill>
                <a:ea typeface="Hallym Gothic Bold"/>
              </a:rPr>
              <a:t>주요기능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700000">
            <a:off x="1816100" y="4508500"/>
            <a:ext cx="3581400" cy="358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700000">
            <a:off x="5981700" y="6007100"/>
            <a:ext cx="558800" cy="558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93900" y="5956300"/>
            <a:ext cx="3136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 spc="-200">
                <a:solidFill>
                  <a:srgbClr val="333333"/>
                </a:solidFill>
                <a:ea typeface="Hallym Gothic Medium"/>
              </a:rPr>
              <a:t>책장</a:t>
            </a:r>
            <a:r>
              <a:rPr lang="en-US" sz="3500" b="0" i="0" u="none" strike="noStrike" spc="-2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500" b="0" i="0" u="none" strike="noStrike" spc="-200">
                <a:solidFill>
                  <a:srgbClr val="333333"/>
                </a:solidFill>
                <a:ea typeface="Hallym Gothic Medium"/>
              </a:rPr>
              <a:t>정리</a:t>
            </a:r>
            <a:r>
              <a:rPr lang="en-US" sz="3500" b="0" i="0" u="none" strike="noStrike" spc="-2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500" b="0" i="0" u="none" strike="noStrike" spc="-200">
                <a:solidFill>
                  <a:srgbClr val="333333"/>
                </a:solidFill>
                <a:ea typeface="Hallym Gothic Medium"/>
              </a:rPr>
              <a:t>시스템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310100" y="9550400"/>
            <a:ext cx="381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Hallym Gothic Regular"/>
              </a:rPr>
              <a:t>07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6000" y="4826000"/>
            <a:ext cx="97155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0600" y="6261100"/>
            <a:ext cx="9715500" cy="12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7505700" y="3886200"/>
            <a:ext cx="596900" cy="596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531100" y="3924300"/>
            <a:ext cx="546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>
                <a:solidFill>
                  <a:srgbClr val="FFFFFF"/>
                </a:solidFill>
                <a:latin typeface="Hallym Gothic Regular"/>
              </a:rPr>
              <a:t>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70900" y="3924300"/>
            <a:ext cx="853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책장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정리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가이드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7493000" y="5245100"/>
            <a:ext cx="609600" cy="609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531100" y="5295900"/>
            <a:ext cx="546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>
                <a:solidFill>
                  <a:srgbClr val="FFFFFF"/>
                </a:solidFill>
                <a:latin typeface="Hallym Gothic Regular"/>
              </a:rPr>
              <a:t>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70900" y="5308600"/>
            <a:ext cx="8953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보유한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책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검색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7505700" y="6718300"/>
            <a:ext cx="596900" cy="596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531100" y="6756400"/>
            <a:ext cx="546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>
                <a:solidFill>
                  <a:srgbClr val="FFFFFF"/>
                </a:solidFill>
                <a:latin typeface="Hallym Gothic Regular"/>
              </a:rPr>
              <a:t>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70900" y="6781800"/>
            <a:ext cx="8890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엑셀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파일</a:t>
            </a:r>
            <a:r>
              <a:rPr lang="en-US" sz="2400" b="0" i="0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Pretendard Light"/>
              </a:rPr>
              <a:t>생성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3300" y="7696200"/>
            <a:ext cx="9715500" cy="12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6624300" y="584200"/>
            <a:ext cx="105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65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300" y="723900"/>
            <a:ext cx="546100" cy="508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954500" y="9575800"/>
            <a:ext cx="73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Hallym Gothic Regular"/>
              </a:rPr>
              <a:t>08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24300" y="584200"/>
            <a:ext cx="105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92800" y="1485900"/>
            <a:ext cx="64897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600" b="0" i="0" u="none" strike="noStrike" spc="-300">
                <a:solidFill>
                  <a:srgbClr val="333333"/>
                </a:solidFill>
                <a:ea typeface="Hallym Gothic Bold"/>
              </a:rPr>
              <a:t>아키텍처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803D608-B027-463A-995F-BFA13349B8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22" y="2662030"/>
            <a:ext cx="17221200" cy="66014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0" y="165100"/>
            <a:ext cx="18288000" cy="571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65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300" y="723900"/>
            <a:ext cx="546100" cy="50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2540000"/>
            <a:ext cx="17449800" cy="6667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954500" y="9588500"/>
            <a:ext cx="73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Hallym Gothic Regular"/>
              </a:rPr>
              <a:t>09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624300" y="584200"/>
            <a:ext cx="105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</Words>
  <Application>Microsoft Office PowerPoint</Application>
  <PresentationFormat>사용자 지정</PresentationFormat>
  <Paragraphs>111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맑은 고딕</vt:lpstr>
      <vt:lpstr>Pretendard Light</vt:lpstr>
      <vt:lpstr>Noto Sans CJK KR Medium</vt:lpstr>
      <vt:lpstr>Hallym Gothic Medium</vt:lpstr>
      <vt:lpstr>Hallym Gothic Bold</vt:lpstr>
      <vt:lpstr>Calibri</vt:lpstr>
      <vt:lpstr>Arial</vt:lpstr>
      <vt:lpstr>Hallym Gothic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3</cp:revision>
  <dcterms:created xsi:type="dcterms:W3CDTF">2006-08-16T00:00:00Z</dcterms:created>
  <dcterms:modified xsi:type="dcterms:W3CDTF">2025-03-20T05:52:23Z</dcterms:modified>
</cp:coreProperties>
</file>